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70FD-54CC-4F56-AD40-07FA9FB36B76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DF1F7-52C2-40E2-AEB0-135347627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00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70FD-54CC-4F56-AD40-07FA9FB36B76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DF1F7-52C2-40E2-AEB0-135347627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667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70FD-54CC-4F56-AD40-07FA9FB36B76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DF1F7-52C2-40E2-AEB0-135347627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398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70FD-54CC-4F56-AD40-07FA9FB36B76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DF1F7-52C2-40E2-AEB0-135347627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863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70FD-54CC-4F56-AD40-07FA9FB36B76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DF1F7-52C2-40E2-AEB0-135347627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808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70FD-54CC-4F56-AD40-07FA9FB36B76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DF1F7-52C2-40E2-AEB0-135347627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095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70FD-54CC-4F56-AD40-07FA9FB36B76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DF1F7-52C2-40E2-AEB0-135347627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234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70FD-54CC-4F56-AD40-07FA9FB36B76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DF1F7-52C2-40E2-AEB0-135347627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747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70FD-54CC-4F56-AD40-07FA9FB36B76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DF1F7-52C2-40E2-AEB0-135347627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005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70FD-54CC-4F56-AD40-07FA9FB36B76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DF1F7-52C2-40E2-AEB0-135347627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371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70FD-54CC-4F56-AD40-07FA9FB36B76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DF1F7-52C2-40E2-AEB0-135347627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109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E70FD-54CC-4F56-AD40-07FA9FB36B76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DF1F7-52C2-40E2-AEB0-135347627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352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://blogue.clubmed.ca/wp-content/uploads/une-robe-bustier-yves-saint-laurent_portrait_gallery.jp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162"/>
            <a:ext cx="1855528" cy="240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t0.gstatic.com/images?q=tbn:ANd9GcTOyWPwglNcozq4-9aI_mcSXNLjQ_i8lP-Nk2iTDNQ__1xkiq6qkpJWQBT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25" y="3937308"/>
            <a:ext cx="2738296" cy="273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t1.gstatic.com/images?q=tbn:ANd9GcT5TYML5snU8xLE-ithAmiZz60-D0yyH-ix34clsVTJaA5TOiJmjp39eU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062" y="2438400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1000"/>
            <a:ext cx="6400800" cy="1752600"/>
          </a:xfrm>
        </p:spPr>
        <p:txBody>
          <a:bodyPr>
            <a:normAutofit/>
          </a:bodyPr>
          <a:lstStyle/>
          <a:p>
            <a:r>
              <a:rPr lang="fr-FR" sz="6600" dirty="0" smtClean="0">
                <a:solidFill>
                  <a:srgbClr val="00B0F0"/>
                </a:solidFill>
                <a:latin typeface="Kristen ITC" pitchFamily="66" charset="0"/>
              </a:rPr>
              <a:t>Une robe</a:t>
            </a:r>
            <a:endParaRPr lang="fr-FR" sz="6600" dirty="0">
              <a:solidFill>
                <a:srgbClr val="00B0F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elle.fr/var/plain_site/storage/images/mode/le-guide-shopping/printemps-ete-2009/le-bon-look-pour-mes-vacances-sur-l-ile-de-re/une-robe/12029063-1-fre-FR/une_robe_referenc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7" y="4300538"/>
            <a:ext cx="1866900" cy="239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0.gstatic.com/images?q=tbn:ANd9GcSxw74N8gnkC7WeVtKOpem_4CpgvrI1A5LNIBkJC_ic-RM4WXhgLkYpmeiCs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4725537"/>
            <a:ext cx="2324100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data:image/jpg;base64,/9j/4AAQSkZJRgABAQAAAQABAAD/2wCEAAkGBg8PDw8NDw8NDw0PEA8QDRAPDQ8NEA0OFBAVFRUQFBQXHCYeGBkjGRIVHy8gIycpLCwsFR4xNTAqNSYrLCkBCQoKDgwOGg8PFywcHyQsKSksKTUpKS0pLCkpKSkpLCkpKSksNSw1KSkqKSwpLCkpLCwpKSkpMikpNikpKikpLP/AABEIAOEA4QMBIgACEQEDEQH/xAAbAAEAAQUBAAAAAAAAAAAAAAAAAQMEBQYHAv/EAEQQAAIBAgMDCQQHBgQHAQAAAAABAgMRBBIhBTFRBhMiQWFxkaGxIzKBwSQzYnKy0eEHQlJzovBkdILCFBZDY5KjsxX/xAAaAQEBAQEBAQEAAAAAAAAAAAAAAwIBBAUG/8QAHxEBAAMBAQEAAgMAAAAAAAAAAAECMREDIQQSIjKh/9oADAMBAAIRAxEAPwDuIAAAACCSCQIAAAAADxXlaMmt6i2u9I9lttGsoUak3uUJfF2sl4s4KOxtpLEUlO1pKyl1XlZXa7GX5pnJnaPNVVSlfJVSS4RqLd438zczlZ7DsxyQxO2tqTo1MNCGX2lW1RPX2e7T4vyMszRNt4x1KvOrdCadP7sXp46+ItPHYjreweac1KKkt0kmu5q56NMlwAAAAAAAAAAAAAAASARcCQCAAJIAkEACSBcALmucpNoqV6MXdQvKo+q6WkfmZ7FX5udrqWWVrb72djQaldOLXZbtMXlukdU5q8VZ2dtHuae9M3rY2O5+hTq/vNWn2TWkl4miylouyxkOT23IYfEOhVnGFPEJypOTSSrRXSir9bWvwMUlu8Nl27jubpOKdp1E4x4pdcvD1NN35l4F1tPH89UlUu7borhHqX98TG1MRGG9pN7k3q2ctPZdrHIbjyW2kqlJ0m/aUei115H7r9V8DNnLtj7VlTxUaseqLU11Ti96fkdMwuIjUhGpH3ZK6voVrPYStHJVSSAaZASAIAAAIAAAAJuCCQIRIAAgACSAAAAAkhgkCGcu2tKeFrVKNTLLK7xkouClGSulr2PeuB1FnLf2nzVaNd3lalFRjaTSTi9X263MXxumsBX5ZL2mSMVlk4puV8zS32KFDacp8zWruLyz5yneKWVNOOdcNJPwLb/lTD5oxz1pZ4c63nV7O1lordfketp8mafRUa1eF4re4ztG1tzXcSVZ7HbfhRp3Us1SWiW9J9Rr2B2m6kueqzbSjGML65qklmdl2L1LvC8kaVrTqVp5LZ+ko3avfRLTq6z1svYmHlh41XTve7s5zklFtRate3Ug6yGwcVTqOUoPMoqzlfe3r8jruzqWWjTjwhH0uc12HCksVzUo2pR5pSUbRWZp2XclY6kitMRvoADbAAABJAAAAAAABJAAkgACSASBAAAAEgQCSADORctp3oYl8c/mzrOJlaE5cIyfkch5aT+i1+4ndSiz2UnOUW+rB4dLva19CrtuaVRr/D3XZarBfM87EWtP/KYb0Ke3V9Kpx/ioP/7038iSrLxj9cutyn4WVix5ONf8FC+5KomuNpyMpGGtTt19PyMVyZf0a3CdZf8AskA2HiJTrzqblKtf/SoRj6+jOzR3I4/s6drqyWWq47t+uZeTOtYCpmpU5cYR8bFaJXVwSQUTASQABJAAEkIAAAAAAkgC4AEgAQLgASQSABAAs9r1MtCo/s28Xb5nJeWj+i1vuP1Op8oZ2w8u1xXz+RyflpP6NU7Yv0JX1WmPWxv3H/hcMvJlHbWuMofy6i/riyvsZdGH+Xw68Is8bThfFUX9ia9CajORW/tRhuTP1VRcMRXX9SfzMxF9FmH5N/V1O2vVf4QPeC+trt/uSuu+UVf8J1bYM74ak+xr+pnKaKtWr33Zac/xL5HTeSdXNhKfFNp+vzKU1O7MkIkFUghgkCCSCQIJBDAkgEgQCQBAAAkgACSAAABIAgkAYPlXO1GK4y9E/wAzlXLWXsJLsl6HTOWFTSnH7z9DmHLR+x+EvQhfVqYyGzVZR/k0/Qp41fSKT4KRWwS0j/KiUsavbUnwzGG2SlO0ZPs+RjtgRtR+9UqS8ZfoXdZ9B/dKWylamlwSv3s46oVZ5a8r7pUPSp+p0TkVV9hKPCV/Ffoc22ppXocJdB9t5LQ37kTV1qR4r0a/MpTU7420kgkuiAgASCAAJIJAgkAAAAIBJAEkEkAAAAJIJAEEgDUeV9T2kVwivO5zflk/Z27zfeVFS9effbwikaBysd1GPZ6v9DzW1euMvhN0fuL5FLHrpU32/IrUFa3d8kU8Yr27zLa4q+6/ulPZvuW77nuUrx+DR4wLtTiuuT8gLDlC7c1P+GtSfwzr8jduRlS1ZripLy/Q0XlT9Un9uD8zcOTFXLiIvqbXm7fM3XWLY6GALHoQCAAJIJAAAAQESQBIIuAAAAAAAAABJAAkgHmpK0W+Cb8gOe7cq3qzf25erNN29HPWhDq6Hhc2jH1Lyb7Wa9tFJV6b4uKPLL0wySj0v74FLEPR9xVTV0+soV+446rUfciuux5w0bNJ/u6FTC0JypOSi7RTb7Eu080/evpZrzAxvKZXpPsafmbBsaracH2IwHKDWnLuZmdlv6t8MvmkdiXJdVhK6T4pPyPRa7MqZqNN/Zt4aF0emHmAAdAAAAAAIJAEWJAAgAAAAAAAAAkCC22jPLRqP7EvNW+ZcmN5QVMuHn25V5/ocnHY1z/EvpeJgsdTzVqavZZo3sr2WZamaqTu2+4xGMi86aT0cHdd55XobNi9kUo0FWpzcrZdXZpp24bnqetnYKLw85qmqs23botZeqyfW+4wscZKMJdOUadm5q+jsQuUWIpxVOnJpJO0UqasuLdmcm9a6pTx9PSP4x1kdgYmWtCSbzubsm1JSs00rbnovAja0aMZU40Yxvo6klUz77rK9d973MdgMUowjiJVeZtJ66upmveSjFe81fuGEqKs7KFWMlaV5JtVk2+lDS/B633ne/E5jk/Vjtz3H3P0MvgpWSXBR9DE7Zi8rX96syeDe/uDrpGwKl6VuEn5mTMFyYqXjJdkH5GdPTXHmnQAGnAAAAAAAAAAAQAAJIAAAAASQSAMFyuqWoRj/FL0TM6ary3rWVKP3n5r8jN8arrT6is33lthdn1MRVt7lCMr1Kj3dFXt5ounFOnOo90baLe5SUmrfCLMPXUr1KjTcVUcKUJUeeUYXyp5nJRi24yatq9eKPPxbrI7SwcoRgo1ISp1UubqKLlntrx7LljirdL3FfKlODlKTf72a+iV9EVoYJac5T5qlFQqSUc8Kc1OSjGtFN9FpytJLgyltelKNWVNxg4Xs7NrLG25L5o8/pSe/Pr6P43tSK8n5z/VXA0OcUablTUXLJGVWF4pWvJt/vO8vFlaGR1egpRrupUp1suIlOMKLhZ147lazenFIKq+birQajeUMybSbVpde52LrYWy4Tq5sijGKhKeWm1GM73cI1G3Jpq10+3iXpHI48Prf97TbnFntejVyR52DjUyyvNpxdVRfRk9feslfvK2Dei7ipyr2vVb5m0IR6WdWzuVrJJX3b96MRhtrRUYxlfN1uMVZO9lpcxN6xPFa+F7Vi0R10vknPd2015WNmNP5E11OFKSvZxmtVZ6N/kbgeuk9h4bxyeSAA2yAAAAAAAAAACAAAAAAAACSABJpPLmr7RR4QXq2bqc+5a1b4iS4ZV/SvzJ+mN01gsrcJKL6WVycZJuNSKi7x01zWd1YxcZ2pQoqL5iVqk4xvNVMyjCDcn/ANRydmk7LLY2nDbMpPDf8RGpVzxTl0XZRkl7trceswE8jU7qcZTc5p0qjpZJO13ZJrW3DuJYpr3Um5zanJVZ5YwnJZo00o1HJQjHTRaLXgW1dqUl3q7vcUm4J9d9G3v3WPN9UZaiF9fM7L3UV47Sq0FKVNq9n0Zaxbt1oo0I6XLavNt2+IdYvH4+rXnmqSimleWWnl13tJ+C+BbObV4pSi2nJZrOOl9Vwd7GRq4eb5y1O6U1lUnKKnHrkm9LLS64Ms8Thpuby6q0kmrrou298b2PJNZn7L7tPTziP1j46D+zKrelT1u89XNxT7f76zoRz39mVNxjlaSSnUcVwTinr8WzoR9Hy/q/P/kT30ngACqAAAAAAAAAAAIAAAAAAAAAAA5pyqqZsTV++14afI6Wco23WzV6j4zk/wCpkvTFPPVhRi3Lm1vk1FcLt2V/Ezm2dj0qVHNFqEoaPNvqtrcu3QwLk1qm0+pp2ZeYSjh3klWqTcnJqcFF9FW0blvtu3EoUlj11kRjdmR21g6VGcVBtZlrBvNJWdsze6zLOErs47Erl6ItJPVleoy3jqw6rOWq8yjVV13u56nPUp3A3P8AZ9va7ZfhRvZoP7P/AH5d7/Ab8eimIX0ABtgAAAAAAAAAAEAEgCAAAAAAEgU69TLCUv4YyfgrnIsam25W3nVdsSth67/7VT8LOY4r5EfRXzY25F+091UUVAkqyWyaNBudSvJO1skJTs5y+L1LaG++7r7ijB6laKOuE5alOD1KtikrLXr6jjqlUl0iJ6EU1eTbPVQDbv2fP2j7X/sZ0I5xyAn7ZrtXo0dHL+eIX0ABRgAAAAAAAAAAEAAAAAAAAEkACw28/otf+Wzm2I1emp0za+ElWoVKULKU42WZtLeaHiuTdenLK3G9r6Tvpfu7CPpClJYWpSb6KSv2alKph5KySfboZiOyqy6122kjxLZGIbvmSX32vHQlxTrERoT64vwK6pS4PwMhDZ9ZPVp9lz1PAV+ptfGId6xs0+HqUKlOXB+Blv8A83EPX/dAlbMr9n/lH5Dh1hoUWl2vieJ0/wC9DPrZVTivi3+RTxGwpNpXiuvRDh2FxyFdsQl935nTDQuTmyuYqxqOV27K1rJdLeb4i9MRvqQAUYAAAAAAAAAABAAAAAAAAAAAGB239d/oj6sAzbHY1jI72eY7gCbSi977z293wAOOvC3numABB7qbgALjB+9D7y9TbQClWbAANsgAAAAAAAAAA//Z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8" descr="data:image/jpg;base64,/9j/4AAQSkZJRgABAQAAAQABAAD/2wCEAAkGBg8PDw8NDw8NDw0PEA8QDRAPDQ8NEA0OFBAVFRUQFBQXHCYeGBkjGRIVHy8gIycpLCwsFR4xNTAqNSYrLCkBCQoKDgwOGg8PFywcHyQsKSksKTUpKS0pLCkpKSkpLCkpKSksNSw1KSkqKSwpLCkpLCwpKSkpMikpNikpKikpLP/AABEIAOEA4QMBIgACEQEDEQH/xAAbAAEAAQUBAAAAAAAAAAAAAAAAAQMEBQYHAv/EAEQQAAIBAgMDCQQHBgQHAQAAAAABAgMRBBIhBTFRBhMiQWFxkaGxIzKBwSQzYnKy0eEHQlJzovBkdILCFBZDY5KjsxX/xAAaAQEBAQEBAQEAAAAAAAAAAAAAAwIBBAUG/8QAHxEBAAMBAQEAAgMAAAAAAAAAAAECMREDIQQSIjKh/9oADAMBAAIRAxEAPwDuIAAAACCSCQIAAAAADxXlaMmt6i2u9I9lttGsoUak3uUJfF2sl4s4KOxtpLEUlO1pKyl1XlZXa7GX5pnJnaPNVVSlfJVSS4RqLd438zczlZ7DsxyQxO2tqTo1MNCGX2lW1RPX2e7T4vyMszRNt4x1KvOrdCadP7sXp46+ItPHYjreweac1KKkt0kmu5q56NMlwAAAAAAAAAAAAAAASARcCQCAAJIAkEACSBcALmucpNoqV6MXdQvKo+q6WkfmZ7FX5udrqWWVrb72djQaldOLXZbtMXlukdU5q8VZ2dtHuae9M3rY2O5+hTq/vNWn2TWkl4miylouyxkOT23IYfEOhVnGFPEJypOTSSrRXSir9bWvwMUlu8Nl27jubpOKdp1E4x4pdcvD1NN35l4F1tPH89UlUu7borhHqX98TG1MRGG9pN7k3q2ctPZdrHIbjyW2kqlJ0m/aUei115H7r9V8DNnLtj7VlTxUaseqLU11Ti96fkdMwuIjUhGpH3ZK6voVrPYStHJVSSAaZASAIAAAIAAAAJuCCQIRIAAgACSAAAAAkhgkCGcu2tKeFrVKNTLLK7xkouClGSulr2PeuB1FnLf2nzVaNd3lalFRjaTSTi9X263MXxumsBX5ZL2mSMVlk4puV8zS32KFDacp8zWruLyz5yneKWVNOOdcNJPwLb/lTD5oxz1pZ4c63nV7O1lordfketp8mafRUa1eF4re4ztG1tzXcSVZ7HbfhRp3Us1SWiW9J9Rr2B2m6kueqzbSjGML65qklmdl2L1LvC8kaVrTqVp5LZ+ko3avfRLTq6z1svYmHlh41XTve7s5zklFtRate3Ug6yGwcVTqOUoPMoqzlfe3r8jruzqWWjTjwhH0uc12HCksVzUo2pR5pSUbRWZp2XclY6kitMRvoADbAAABJAAAAAAABJAAkgACSASBAAAAEgQCSADORctp3oYl8c/mzrOJlaE5cIyfkch5aT+i1+4ndSiz2UnOUW+rB4dLva19CrtuaVRr/D3XZarBfM87EWtP/KYb0Ke3V9Kpx/ioP/7038iSrLxj9cutyn4WVix5ONf8FC+5KomuNpyMpGGtTt19PyMVyZf0a3CdZf8AskA2HiJTrzqblKtf/SoRj6+jOzR3I4/s6drqyWWq47t+uZeTOtYCpmpU5cYR8bFaJXVwSQUTASQABJAAEkIAAAAAAkgC4AEgAQLgASQSABAAs9r1MtCo/s28Xb5nJeWj+i1vuP1Op8oZ2w8u1xXz+RyflpP6NU7Yv0JX1WmPWxv3H/hcMvJlHbWuMofy6i/riyvsZdGH+Xw68Is8bThfFUX9ia9CajORW/tRhuTP1VRcMRXX9SfzMxF9FmH5N/V1O2vVf4QPeC+trt/uSuu+UVf8J1bYM74ak+xr+pnKaKtWr33Zac/xL5HTeSdXNhKfFNp+vzKU1O7MkIkFUghgkCCSCQIJBDAkgEgQCQBAAAkgACSAAABIAgkAYPlXO1GK4y9E/wAzlXLWXsJLsl6HTOWFTSnH7z9DmHLR+x+EvQhfVqYyGzVZR/k0/Qp41fSKT4KRWwS0j/KiUsavbUnwzGG2SlO0ZPs+RjtgRtR+9UqS8ZfoXdZ9B/dKWylamlwSv3s46oVZ5a8r7pUPSp+p0TkVV9hKPCV/Ffoc22ppXocJdB9t5LQ37kTV1qR4r0a/MpTU7420kgkuiAgASCAAJIJAgkAAAAIBJAEkEkAAAAJIJAEEgDUeV9T2kVwivO5zflk/Z27zfeVFS9effbwikaBysd1GPZ6v9DzW1euMvhN0fuL5FLHrpU32/IrUFa3d8kU8Yr27zLa4q+6/ulPZvuW77nuUrx+DR4wLtTiuuT8gLDlC7c1P+GtSfwzr8jduRlS1ZripLy/Q0XlT9Un9uD8zcOTFXLiIvqbXm7fM3XWLY6GALHoQCAAJIJAAAAQESQBIIuAAAAAAAAABJAAkgHmpK0W+Cb8gOe7cq3qzf25erNN29HPWhDq6Hhc2jH1Lyb7Wa9tFJV6b4uKPLL0wySj0v74FLEPR9xVTV0+soV+446rUfciuux5w0bNJ/u6FTC0JypOSi7RTb7Eu080/evpZrzAxvKZXpPsafmbBsaracH2IwHKDWnLuZmdlv6t8MvmkdiXJdVhK6T4pPyPRa7MqZqNN/Zt4aF0emHmAAdAAAAAAIJAEWJAAgAAAAAAAAAkCC22jPLRqP7EvNW+ZcmN5QVMuHn25V5/ocnHY1z/EvpeJgsdTzVqavZZo3sr2WZamaqTu2+4xGMi86aT0cHdd55XobNi9kUo0FWpzcrZdXZpp24bnqetnYKLw85qmqs23botZeqyfW+4wscZKMJdOUadm5q+jsQuUWIpxVOnJpJO0UqasuLdmcm9a6pTx9PSP4x1kdgYmWtCSbzubsm1JSs00rbnovAja0aMZU40Yxvo6klUz77rK9d973MdgMUowjiJVeZtJ66upmveSjFe81fuGEqKs7KFWMlaV5JtVk2+lDS/B633ne/E5jk/Vjtz3H3P0MvgpWSXBR9DE7Zi8rX96syeDe/uDrpGwKl6VuEn5mTMFyYqXjJdkH5GdPTXHmnQAGnAAAAAAAAAAAQAAJIAAAAASQSAMFyuqWoRj/FL0TM6ary3rWVKP3n5r8jN8arrT6is33lthdn1MRVt7lCMr1Kj3dFXt5ounFOnOo90baLe5SUmrfCLMPXUr1KjTcVUcKUJUeeUYXyp5nJRi24yatq9eKPPxbrI7SwcoRgo1ISp1UubqKLlntrx7LljirdL3FfKlODlKTf72a+iV9EVoYJac5T5qlFQqSUc8Kc1OSjGtFN9FpytJLgyltelKNWVNxg4Xs7NrLG25L5o8/pSe/Pr6P43tSK8n5z/VXA0OcUablTUXLJGVWF4pWvJt/vO8vFlaGR1egpRrupUp1suIlOMKLhZ147lazenFIKq+birQajeUMybSbVpde52LrYWy4Tq5sijGKhKeWm1GM73cI1G3Jpq10+3iXpHI48Prf97TbnFntejVyR52DjUyyvNpxdVRfRk9feslfvK2Dei7ipyr2vVb5m0IR6WdWzuVrJJX3b96MRhtrRUYxlfN1uMVZO9lpcxN6xPFa+F7Vi0R10vknPd2015WNmNP5E11OFKSvZxmtVZ6N/kbgeuk9h4bxyeSAA2yAAAAAAAAAACAAAAAAAACSABJpPLmr7RR4QXq2bqc+5a1b4iS4ZV/SvzJ+mN01gsrcJKL6WVycZJuNSKi7x01zWd1YxcZ2pQoqL5iVqk4xvNVMyjCDcn/ANRydmk7LLY2nDbMpPDf8RGpVzxTl0XZRkl7trceswE8jU7qcZTc5p0qjpZJO13ZJrW3DuJYpr3Um5zanJVZ5YwnJZo00o1HJQjHTRaLXgW1dqUl3q7vcUm4J9d9G3v3WPN9UZaiF9fM7L3UV47Sq0FKVNq9n0Zaxbt1oo0I6XLavNt2+IdYvH4+rXnmqSimleWWnl13tJ+C+BbObV4pSi2nJZrOOl9Vwd7GRq4eb5y1O6U1lUnKKnHrkm9LLS64Ms8Thpuby6q0kmrrou298b2PJNZn7L7tPTziP1j46D+zKrelT1u89XNxT7f76zoRz39mVNxjlaSSnUcVwTinr8WzoR9Hy/q/P/kT30ngACqAAAAAAAAAAAIAAAAAAAAAAA5pyqqZsTV++14afI6Wco23WzV6j4zk/wCpkvTFPPVhRi3Lm1vk1FcLt2V/Ezm2dj0qVHNFqEoaPNvqtrcu3QwLk1qm0+pp2ZeYSjh3klWqTcnJqcFF9FW0blvtu3EoUlj11kRjdmR21g6VGcVBtZlrBvNJWdsze6zLOErs47Erl6ItJPVleoy3jqw6rOWq8yjVV13u56nPUp3A3P8AZ9va7ZfhRvZoP7P/AH5d7/Ab8eimIX0ABtgAAAAAAAAAAEAEgCAAAAAAEgU69TLCUv4YyfgrnIsam25W3nVdsSth67/7VT8LOY4r5EfRXzY25F+091UUVAkqyWyaNBudSvJO1skJTs5y+L1LaG++7r7ijB6laKOuE5alOD1KtikrLXr6jjqlUl0iJ6EU1eTbPVQDbv2fP2j7X/sZ0I5xyAn7ZrtXo0dHL+eIX0ABRgAAAAAAAAAAEAAAAAAAAEkACw28/otf+Wzm2I1emp0za+ElWoVKULKU42WZtLeaHiuTdenLK3G9r6Tvpfu7CPpClJYWpSb6KSv2alKph5KySfboZiOyqy6122kjxLZGIbvmSX32vHQlxTrERoT64vwK6pS4PwMhDZ9ZPVp9lz1PAV+ptfGId6xs0+HqUKlOXB+Blv8A83EPX/dAlbMr9n/lH5Dh1hoUWl2vieJ0/wC9DPrZVTivi3+RTxGwpNpXiuvRDh2FxyFdsQl935nTDQuTmyuYqxqOV27K1rJdLeb4i9MRvqQAUYAAAAAAAAAABAAAAAAAAAAAGB239d/oj6sAzbHY1jI72eY7gCbSi977z293wAOOvC3numABB7qbgALjB+9D7y9TbQClWbAANsgAAAAAAAAAA//Z"/>
          <p:cNvSpPr>
            <a:spLocks noChangeAspect="1" noChangeArrowheads="1"/>
          </p:cNvSpPr>
          <p:nvPr/>
        </p:nvSpPr>
        <p:spPr bwMode="auto">
          <a:xfrm>
            <a:off x="215900" y="-8890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6" name="Picture 12" descr="http://t0.gstatic.com/images?q=tbn:ANd9GcQFphxfy2-kWrqMaRK4uwcRspbblfB4xAEsr7JOf58gQvopQ4-E5ANWwHB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689" y="0"/>
            <a:ext cx="2505075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t2.gstatic.com/images?q=tbn:ANd9GcQSOyiB1jNxI3M3ieuC69m4w4LloCwa_0GrauPe6f6lhletycLanf-9cI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433078"/>
            <a:ext cx="2361489" cy="339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t0.gstatic.com/images?q=tbn:ANd9GcTclN3Ht5xFjwcFdwimxEll5HjVdyEQzPSye3pVmO_klrPmr1-Mx5qb85XN5A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175" y="1910048"/>
            <a:ext cx="173355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www.glamourparis.com/uploads/images/thumbs/201039/une_robe_de_soir__e____moins_de_60____752086496_north_320x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62847"/>
            <a:ext cx="1447800" cy="209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s.plurielles.fr/mmdia/i/25/4/une-robe-d-ete-10471254cmgul_2041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484" y="1254125"/>
            <a:ext cx="2178952" cy="2178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463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2011-10-04T16:17:31Z</dcterms:created>
  <dcterms:modified xsi:type="dcterms:W3CDTF">2011-10-04T16:24:27Z</dcterms:modified>
</cp:coreProperties>
</file>